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7559675" cx="13439775"/>
  <p:notesSz cx="7559675" cy="106918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1" roundtripDataSignature="AMtx7mhSIUtgvbdNF/tSzaCPUXWFm4r03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customschemas.google.com/relationships/presentationmetadata" Target="metadata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4:notes"/>
          <p:cNvSpPr txBox="1"/>
          <p:nvPr>
            <p:ph idx="12"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9"/>
          <p:cNvSpPr/>
          <p:nvPr/>
        </p:nvSpPr>
        <p:spPr>
          <a:xfrm>
            <a:off x="3501" y="7055697"/>
            <a:ext cx="13436275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9"/>
          <p:cNvSpPr/>
          <p:nvPr/>
        </p:nvSpPr>
        <p:spPr>
          <a:xfrm>
            <a:off x="17" y="6982410"/>
            <a:ext cx="13436275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9"/>
          <p:cNvSpPr txBox="1"/>
          <p:nvPr>
            <p:ph idx="10" type="dt"/>
          </p:nvPr>
        </p:nvSpPr>
        <p:spPr>
          <a:xfrm>
            <a:off x="1209581" y="7120717"/>
            <a:ext cx="2725292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9"/>
          <p:cNvSpPr txBox="1"/>
          <p:nvPr>
            <p:ph idx="11" type="ftr"/>
          </p:nvPr>
        </p:nvSpPr>
        <p:spPr>
          <a:xfrm>
            <a:off x="4063443" y="7120717"/>
            <a:ext cx="531638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2" type="sldNum"/>
          </p:nvPr>
        </p:nvSpPr>
        <p:spPr>
          <a:xfrm>
            <a:off x="10913708" y="7120717"/>
            <a:ext cx="1446303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/>
          <p:nvPr>
            <p:ph type="title"/>
          </p:nvPr>
        </p:nvSpPr>
        <p:spPr>
          <a:xfrm>
            <a:off x="1209580" y="315927"/>
            <a:ext cx="11087814" cy="15991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0"/>
          <p:cNvSpPr txBox="1"/>
          <p:nvPr>
            <p:ph idx="1" type="body"/>
          </p:nvPr>
        </p:nvSpPr>
        <p:spPr>
          <a:xfrm rot="5400000">
            <a:off x="4535982" y="-1291823"/>
            <a:ext cx="4435009" cy="110878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323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2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41"/>
              </a:spcBef>
              <a:spcAft>
                <a:spcPts val="441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10" type="dt"/>
          </p:nvPr>
        </p:nvSpPr>
        <p:spPr>
          <a:xfrm>
            <a:off x="1209581" y="7120717"/>
            <a:ext cx="2725292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0"/>
          <p:cNvSpPr txBox="1"/>
          <p:nvPr>
            <p:ph idx="11" type="ftr"/>
          </p:nvPr>
        </p:nvSpPr>
        <p:spPr>
          <a:xfrm>
            <a:off x="4063443" y="7120717"/>
            <a:ext cx="531638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2" type="sldNum"/>
          </p:nvPr>
        </p:nvSpPr>
        <p:spPr>
          <a:xfrm>
            <a:off x="10913708" y="7120717"/>
            <a:ext cx="1446303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/>
          <p:nvPr/>
        </p:nvSpPr>
        <p:spPr>
          <a:xfrm>
            <a:off x="3501" y="7055697"/>
            <a:ext cx="13436275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1"/>
          <p:cNvSpPr/>
          <p:nvPr/>
        </p:nvSpPr>
        <p:spPr>
          <a:xfrm>
            <a:off x="17" y="6982410"/>
            <a:ext cx="13436275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1"/>
          <p:cNvSpPr txBox="1"/>
          <p:nvPr>
            <p:ph type="title"/>
          </p:nvPr>
        </p:nvSpPr>
        <p:spPr>
          <a:xfrm rot="5400000">
            <a:off x="7893569" y="2181486"/>
            <a:ext cx="6346490" cy="28979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1" type="body"/>
          </p:nvPr>
        </p:nvSpPr>
        <p:spPr>
          <a:xfrm rot="5400000">
            <a:off x="2013668" y="-632466"/>
            <a:ext cx="6346492" cy="85258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323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2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41"/>
              </a:spcBef>
              <a:spcAft>
                <a:spcPts val="441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0" type="dt"/>
          </p:nvPr>
        </p:nvSpPr>
        <p:spPr>
          <a:xfrm>
            <a:off x="1209581" y="7120717"/>
            <a:ext cx="2725292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1" type="ftr"/>
          </p:nvPr>
        </p:nvSpPr>
        <p:spPr>
          <a:xfrm>
            <a:off x="4063443" y="7120717"/>
            <a:ext cx="531638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1"/>
          <p:cNvSpPr txBox="1"/>
          <p:nvPr>
            <p:ph idx="12" type="sldNum"/>
          </p:nvPr>
        </p:nvSpPr>
        <p:spPr>
          <a:xfrm>
            <a:off x="10913708" y="7120717"/>
            <a:ext cx="1446303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/>
          <p:nvPr/>
        </p:nvSpPr>
        <p:spPr>
          <a:xfrm>
            <a:off x="3501" y="7055697"/>
            <a:ext cx="13436275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12"/>
          <p:cNvSpPr/>
          <p:nvPr/>
        </p:nvSpPr>
        <p:spPr>
          <a:xfrm>
            <a:off x="17" y="6982410"/>
            <a:ext cx="13436275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12"/>
          <p:cNvSpPr txBox="1"/>
          <p:nvPr>
            <p:ph type="ctrTitle"/>
          </p:nvPr>
        </p:nvSpPr>
        <p:spPr>
          <a:xfrm>
            <a:off x="1209580" y="836604"/>
            <a:ext cx="11087814" cy="39310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818"/>
              <a:buFont typeface="Calibri"/>
              <a:buNone/>
              <a:defRPr sz="8818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" type="subTitle"/>
          </p:nvPr>
        </p:nvSpPr>
        <p:spPr>
          <a:xfrm>
            <a:off x="1212635" y="4911496"/>
            <a:ext cx="11087814" cy="12599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323"/>
              </a:spcBef>
              <a:spcAft>
                <a:spcPts val="0"/>
              </a:spcAft>
              <a:buSzPts val="2646"/>
              <a:buNone/>
              <a:defRPr sz="2646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20"/>
              </a:spcBef>
              <a:spcAft>
                <a:spcPts val="0"/>
              </a:spcAft>
              <a:buSzPts val="2646"/>
              <a:buNone/>
              <a:defRPr sz="2646"/>
            </a:lvl2pPr>
            <a:lvl3pPr lvl="2" algn="ctr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2646"/>
              <a:buNone/>
              <a:defRPr sz="2646"/>
            </a:lvl3pPr>
            <a:lvl4pPr lvl="3" algn="ctr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2205"/>
              <a:buNone/>
              <a:defRPr sz="2205"/>
            </a:lvl4pPr>
            <a:lvl5pPr lvl="4" algn="ctr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2205"/>
              <a:buNone/>
              <a:defRPr sz="2205"/>
            </a:lvl5pPr>
            <a:lvl6pPr lvl="5" algn="ctr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2205"/>
              <a:buNone/>
              <a:defRPr sz="2205"/>
            </a:lvl6pPr>
            <a:lvl7pPr lvl="6" algn="ctr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2205"/>
              <a:buNone/>
              <a:defRPr sz="2205"/>
            </a:lvl7pPr>
            <a:lvl8pPr lvl="7" algn="ctr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2205"/>
              <a:buNone/>
              <a:defRPr sz="2205"/>
            </a:lvl8pPr>
            <a:lvl9pPr lvl="8" algn="ctr">
              <a:lnSpc>
                <a:spcPct val="90000"/>
              </a:lnSpc>
              <a:spcBef>
                <a:spcPts val="441"/>
              </a:spcBef>
              <a:spcAft>
                <a:spcPts val="441"/>
              </a:spcAft>
              <a:buSzPts val="2205"/>
              <a:buNone/>
              <a:defRPr sz="2205"/>
            </a:lvl9pPr>
          </a:lstStyle>
          <a:p/>
        </p:txBody>
      </p:sp>
      <p:sp>
        <p:nvSpPr>
          <p:cNvPr id="25" name="Google Shape;25;p12"/>
          <p:cNvSpPr txBox="1"/>
          <p:nvPr>
            <p:ph idx="10" type="dt"/>
          </p:nvPr>
        </p:nvSpPr>
        <p:spPr>
          <a:xfrm>
            <a:off x="1209581" y="7120717"/>
            <a:ext cx="2725292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1" type="ftr"/>
          </p:nvPr>
        </p:nvSpPr>
        <p:spPr>
          <a:xfrm>
            <a:off x="4063443" y="7120717"/>
            <a:ext cx="531638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2" type="sldNum"/>
          </p:nvPr>
        </p:nvSpPr>
        <p:spPr>
          <a:xfrm>
            <a:off x="10913708" y="7120717"/>
            <a:ext cx="1446303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8" name="Google Shape;28;p12"/>
          <p:cNvCxnSpPr/>
          <p:nvPr/>
        </p:nvCxnSpPr>
        <p:spPr>
          <a:xfrm>
            <a:off x="1331254" y="4787794"/>
            <a:ext cx="10886218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/>
          <p:nvPr>
            <p:ph type="title"/>
          </p:nvPr>
        </p:nvSpPr>
        <p:spPr>
          <a:xfrm>
            <a:off x="1209580" y="315927"/>
            <a:ext cx="11087814" cy="15991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291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" type="body"/>
          </p:nvPr>
        </p:nvSpPr>
        <p:spPr>
          <a:xfrm>
            <a:off x="1209580" y="2034580"/>
            <a:ext cx="11087814" cy="44350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323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2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41"/>
              </a:spcBef>
              <a:spcAft>
                <a:spcPts val="441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0" type="dt"/>
          </p:nvPr>
        </p:nvSpPr>
        <p:spPr>
          <a:xfrm>
            <a:off x="1209581" y="7120717"/>
            <a:ext cx="2725292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1" type="ftr"/>
          </p:nvPr>
        </p:nvSpPr>
        <p:spPr>
          <a:xfrm>
            <a:off x="4063443" y="7120717"/>
            <a:ext cx="531638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2" type="sldNum"/>
          </p:nvPr>
        </p:nvSpPr>
        <p:spPr>
          <a:xfrm>
            <a:off x="10913708" y="7120717"/>
            <a:ext cx="1446303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/>
          <p:nvPr/>
        </p:nvSpPr>
        <p:spPr>
          <a:xfrm>
            <a:off x="3501" y="7055697"/>
            <a:ext cx="13436275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14"/>
          <p:cNvSpPr/>
          <p:nvPr/>
        </p:nvSpPr>
        <p:spPr>
          <a:xfrm>
            <a:off x="17" y="6982410"/>
            <a:ext cx="13436275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14"/>
          <p:cNvSpPr txBox="1"/>
          <p:nvPr>
            <p:ph type="title"/>
          </p:nvPr>
        </p:nvSpPr>
        <p:spPr>
          <a:xfrm>
            <a:off x="1209580" y="836604"/>
            <a:ext cx="11087814" cy="39310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818"/>
              <a:buFont typeface="Calibri"/>
              <a:buNone/>
              <a:defRPr b="0" sz="8818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" type="body"/>
          </p:nvPr>
        </p:nvSpPr>
        <p:spPr>
          <a:xfrm>
            <a:off x="1209580" y="4908749"/>
            <a:ext cx="11087814" cy="12599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323"/>
              </a:spcBef>
              <a:spcAft>
                <a:spcPts val="0"/>
              </a:spcAft>
              <a:buSzPts val="2646"/>
              <a:buNone/>
              <a:defRPr sz="2646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20"/>
              </a:spcBef>
              <a:spcAft>
                <a:spcPts val="0"/>
              </a:spcAft>
              <a:buSzPts val="1984"/>
              <a:buNone/>
              <a:defRPr sz="1984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764"/>
              <a:buNone/>
              <a:defRPr sz="1764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543"/>
              <a:buNone/>
              <a:defRPr sz="1543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543"/>
              <a:buNone/>
              <a:defRPr sz="1543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543"/>
              <a:buNone/>
              <a:defRPr sz="1543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543"/>
              <a:buNone/>
              <a:defRPr sz="1543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543"/>
              <a:buNone/>
              <a:defRPr sz="1543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41"/>
              </a:spcBef>
              <a:spcAft>
                <a:spcPts val="441"/>
              </a:spcAft>
              <a:buSzPts val="1543"/>
              <a:buNone/>
              <a:defRPr sz="1543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14"/>
          <p:cNvSpPr txBox="1"/>
          <p:nvPr>
            <p:ph idx="10" type="dt"/>
          </p:nvPr>
        </p:nvSpPr>
        <p:spPr>
          <a:xfrm>
            <a:off x="1209581" y="7120717"/>
            <a:ext cx="2725292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4"/>
          <p:cNvSpPr txBox="1"/>
          <p:nvPr>
            <p:ph idx="11" type="ftr"/>
          </p:nvPr>
        </p:nvSpPr>
        <p:spPr>
          <a:xfrm>
            <a:off x="4063443" y="7120717"/>
            <a:ext cx="531638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4"/>
          <p:cNvSpPr txBox="1"/>
          <p:nvPr>
            <p:ph idx="12" type="sldNum"/>
          </p:nvPr>
        </p:nvSpPr>
        <p:spPr>
          <a:xfrm>
            <a:off x="10913708" y="7120717"/>
            <a:ext cx="1446303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3" name="Google Shape;43;p14"/>
          <p:cNvCxnSpPr/>
          <p:nvPr/>
        </p:nvCxnSpPr>
        <p:spPr>
          <a:xfrm>
            <a:off x="1331254" y="4787794"/>
            <a:ext cx="10886218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/>
          <p:nvPr>
            <p:ph type="title"/>
          </p:nvPr>
        </p:nvSpPr>
        <p:spPr>
          <a:xfrm>
            <a:off x="1209580" y="315927"/>
            <a:ext cx="11087814" cy="15991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" type="body"/>
          </p:nvPr>
        </p:nvSpPr>
        <p:spPr>
          <a:xfrm>
            <a:off x="1209579" y="2034580"/>
            <a:ext cx="5443109" cy="44350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323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2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41"/>
              </a:spcBef>
              <a:spcAft>
                <a:spcPts val="441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2" type="body"/>
          </p:nvPr>
        </p:nvSpPr>
        <p:spPr>
          <a:xfrm>
            <a:off x="6854285" y="2034581"/>
            <a:ext cx="5443109" cy="44350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323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2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41"/>
              </a:spcBef>
              <a:spcAft>
                <a:spcPts val="441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0" type="dt"/>
          </p:nvPr>
        </p:nvSpPr>
        <p:spPr>
          <a:xfrm>
            <a:off x="1209581" y="7120717"/>
            <a:ext cx="2725292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1" type="ftr"/>
          </p:nvPr>
        </p:nvSpPr>
        <p:spPr>
          <a:xfrm>
            <a:off x="4063443" y="7120717"/>
            <a:ext cx="531638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5"/>
          <p:cNvSpPr txBox="1"/>
          <p:nvPr>
            <p:ph idx="12" type="sldNum"/>
          </p:nvPr>
        </p:nvSpPr>
        <p:spPr>
          <a:xfrm>
            <a:off x="10913708" y="7120717"/>
            <a:ext cx="1446303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 txBox="1"/>
          <p:nvPr>
            <p:ph type="title"/>
          </p:nvPr>
        </p:nvSpPr>
        <p:spPr>
          <a:xfrm>
            <a:off x="1209580" y="315927"/>
            <a:ext cx="11087814" cy="15991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" type="body"/>
          </p:nvPr>
        </p:nvSpPr>
        <p:spPr>
          <a:xfrm>
            <a:off x="1209580" y="2034930"/>
            <a:ext cx="5443109" cy="8116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323"/>
              </a:spcBef>
              <a:spcAft>
                <a:spcPts val="0"/>
              </a:spcAft>
              <a:buSzPts val="2205"/>
              <a:buNone/>
              <a:defRPr b="0" sz="2205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20"/>
              </a:spcBef>
              <a:spcAft>
                <a:spcPts val="0"/>
              </a:spcAft>
              <a:buSzPts val="2205"/>
              <a:buNone/>
              <a:defRPr b="1" sz="2205"/>
            </a:lvl2pPr>
            <a:lvl3pPr indent="-228600" lvl="2" marL="13716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984"/>
              <a:buNone/>
              <a:defRPr b="1" sz="1984"/>
            </a:lvl3pPr>
            <a:lvl4pPr indent="-228600" lvl="3" marL="18288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764"/>
              <a:buNone/>
              <a:defRPr b="1" sz="1764"/>
            </a:lvl4pPr>
            <a:lvl5pPr indent="-228600" lvl="4" marL="22860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764"/>
              <a:buNone/>
              <a:defRPr b="1" sz="1764"/>
            </a:lvl5pPr>
            <a:lvl6pPr indent="-228600" lvl="5" marL="27432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764"/>
              <a:buNone/>
              <a:defRPr b="1" sz="1764"/>
            </a:lvl6pPr>
            <a:lvl7pPr indent="-228600" lvl="6" marL="32004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764"/>
              <a:buNone/>
              <a:defRPr b="1" sz="1764"/>
            </a:lvl7pPr>
            <a:lvl8pPr indent="-228600" lvl="7" marL="36576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764"/>
              <a:buNone/>
              <a:defRPr b="1" sz="1764"/>
            </a:lvl8pPr>
            <a:lvl9pPr indent="-228600" lvl="8" marL="4114800" algn="l">
              <a:lnSpc>
                <a:spcPct val="90000"/>
              </a:lnSpc>
              <a:spcBef>
                <a:spcPts val="441"/>
              </a:spcBef>
              <a:spcAft>
                <a:spcPts val="441"/>
              </a:spcAft>
              <a:buSzPts val="1764"/>
              <a:buNone/>
              <a:defRPr b="1" sz="1764"/>
            </a:lvl9pPr>
          </a:lstStyle>
          <a:p/>
        </p:txBody>
      </p:sp>
      <p:sp>
        <p:nvSpPr>
          <p:cNvPr id="54" name="Google Shape;54;p16"/>
          <p:cNvSpPr txBox="1"/>
          <p:nvPr>
            <p:ph idx="2" type="body"/>
          </p:nvPr>
        </p:nvSpPr>
        <p:spPr>
          <a:xfrm>
            <a:off x="1209580" y="2846545"/>
            <a:ext cx="5443109" cy="3723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323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2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41"/>
              </a:spcBef>
              <a:spcAft>
                <a:spcPts val="441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5" name="Google Shape;55;p16"/>
          <p:cNvSpPr txBox="1"/>
          <p:nvPr>
            <p:ph idx="3" type="body"/>
          </p:nvPr>
        </p:nvSpPr>
        <p:spPr>
          <a:xfrm>
            <a:off x="6854285" y="2034930"/>
            <a:ext cx="5443109" cy="8116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323"/>
              </a:spcBef>
              <a:spcAft>
                <a:spcPts val="0"/>
              </a:spcAft>
              <a:buSzPts val="2205"/>
              <a:buNone/>
              <a:defRPr b="0" sz="2205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20"/>
              </a:spcBef>
              <a:spcAft>
                <a:spcPts val="0"/>
              </a:spcAft>
              <a:buSzPts val="2205"/>
              <a:buNone/>
              <a:defRPr b="1" sz="2205"/>
            </a:lvl2pPr>
            <a:lvl3pPr indent="-228600" lvl="2" marL="13716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984"/>
              <a:buNone/>
              <a:defRPr b="1" sz="1984"/>
            </a:lvl3pPr>
            <a:lvl4pPr indent="-228600" lvl="3" marL="18288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764"/>
              <a:buNone/>
              <a:defRPr b="1" sz="1764"/>
            </a:lvl4pPr>
            <a:lvl5pPr indent="-228600" lvl="4" marL="22860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764"/>
              <a:buNone/>
              <a:defRPr b="1" sz="1764"/>
            </a:lvl5pPr>
            <a:lvl6pPr indent="-228600" lvl="5" marL="27432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764"/>
              <a:buNone/>
              <a:defRPr b="1" sz="1764"/>
            </a:lvl6pPr>
            <a:lvl7pPr indent="-228600" lvl="6" marL="32004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764"/>
              <a:buNone/>
              <a:defRPr b="1" sz="1764"/>
            </a:lvl7pPr>
            <a:lvl8pPr indent="-228600" lvl="7" marL="36576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764"/>
              <a:buNone/>
              <a:defRPr b="1" sz="1764"/>
            </a:lvl8pPr>
            <a:lvl9pPr indent="-228600" lvl="8" marL="4114800" algn="l">
              <a:lnSpc>
                <a:spcPct val="90000"/>
              </a:lnSpc>
              <a:spcBef>
                <a:spcPts val="441"/>
              </a:spcBef>
              <a:spcAft>
                <a:spcPts val="441"/>
              </a:spcAft>
              <a:buSzPts val="1764"/>
              <a:buNone/>
              <a:defRPr b="1" sz="1764"/>
            </a:lvl9pPr>
          </a:lstStyle>
          <a:p/>
        </p:txBody>
      </p:sp>
      <p:sp>
        <p:nvSpPr>
          <p:cNvPr id="56" name="Google Shape;56;p16"/>
          <p:cNvSpPr txBox="1"/>
          <p:nvPr>
            <p:ph idx="4" type="body"/>
          </p:nvPr>
        </p:nvSpPr>
        <p:spPr>
          <a:xfrm>
            <a:off x="6854285" y="2846545"/>
            <a:ext cx="5443109" cy="3723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323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2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41"/>
              </a:spcBef>
              <a:spcAft>
                <a:spcPts val="441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0" type="dt"/>
          </p:nvPr>
        </p:nvSpPr>
        <p:spPr>
          <a:xfrm>
            <a:off x="1209581" y="7120717"/>
            <a:ext cx="2725292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6"/>
          <p:cNvSpPr txBox="1"/>
          <p:nvPr>
            <p:ph idx="11" type="ftr"/>
          </p:nvPr>
        </p:nvSpPr>
        <p:spPr>
          <a:xfrm>
            <a:off x="4063443" y="7120717"/>
            <a:ext cx="531638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6"/>
          <p:cNvSpPr txBox="1"/>
          <p:nvPr>
            <p:ph idx="12" type="sldNum"/>
          </p:nvPr>
        </p:nvSpPr>
        <p:spPr>
          <a:xfrm>
            <a:off x="10913708" y="7120717"/>
            <a:ext cx="1446303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/>
          <p:nvPr>
            <p:ph type="title"/>
          </p:nvPr>
        </p:nvSpPr>
        <p:spPr>
          <a:xfrm>
            <a:off x="1209580" y="315927"/>
            <a:ext cx="11087814" cy="15991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7"/>
          <p:cNvSpPr txBox="1"/>
          <p:nvPr>
            <p:ph idx="10" type="dt"/>
          </p:nvPr>
        </p:nvSpPr>
        <p:spPr>
          <a:xfrm>
            <a:off x="1209581" y="7120717"/>
            <a:ext cx="2725292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7"/>
          <p:cNvSpPr txBox="1"/>
          <p:nvPr>
            <p:ph idx="11" type="ftr"/>
          </p:nvPr>
        </p:nvSpPr>
        <p:spPr>
          <a:xfrm>
            <a:off x="4063443" y="7120717"/>
            <a:ext cx="531638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7"/>
          <p:cNvSpPr txBox="1"/>
          <p:nvPr>
            <p:ph idx="12" type="sldNum"/>
          </p:nvPr>
        </p:nvSpPr>
        <p:spPr>
          <a:xfrm>
            <a:off x="10913708" y="7120717"/>
            <a:ext cx="1446303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/>
          <p:nvPr/>
        </p:nvSpPr>
        <p:spPr>
          <a:xfrm>
            <a:off x="18" y="0"/>
            <a:ext cx="4465364" cy="7559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8"/>
          <p:cNvSpPr/>
          <p:nvPr/>
        </p:nvSpPr>
        <p:spPr>
          <a:xfrm>
            <a:off x="4453547" y="0"/>
            <a:ext cx="70559" cy="7559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8"/>
          <p:cNvSpPr txBox="1"/>
          <p:nvPr>
            <p:ph type="title"/>
          </p:nvPr>
        </p:nvSpPr>
        <p:spPr>
          <a:xfrm>
            <a:off x="503992" y="655171"/>
            <a:ext cx="3527941" cy="25198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68"/>
              <a:buFont typeface="Calibri"/>
              <a:buNone/>
              <a:defRPr b="0" sz="3968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" type="body"/>
          </p:nvPr>
        </p:nvSpPr>
        <p:spPr>
          <a:xfrm>
            <a:off x="5291912" y="806365"/>
            <a:ext cx="7156680" cy="57957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323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2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41"/>
              </a:spcBef>
              <a:spcAft>
                <a:spcPts val="441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2" type="body"/>
          </p:nvPr>
        </p:nvSpPr>
        <p:spPr>
          <a:xfrm>
            <a:off x="503992" y="3225462"/>
            <a:ext cx="3527941" cy="37248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323"/>
              </a:spcBef>
              <a:spcAft>
                <a:spcPts val="0"/>
              </a:spcAft>
              <a:buSzPts val="1653"/>
              <a:buNone/>
              <a:defRPr sz="1653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20"/>
              </a:spcBef>
              <a:spcAft>
                <a:spcPts val="0"/>
              </a:spcAft>
              <a:buSzPts val="1323"/>
              <a:buNone/>
              <a:defRPr sz="1323"/>
            </a:lvl2pPr>
            <a:lvl3pPr indent="-228600" lvl="2" marL="13716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102"/>
              <a:buNone/>
              <a:defRPr sz="1102"/>
            </a:lvl3pPr>
            <a:lvl4pPr indent="-228600" lvl="3" marL="18288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992"/>
              <a:buNone/>
              <a:defRPr sz="992"/>
            </a:lvl4pPr>
            <a:lvl5pPr indent="-228600" lvl="4" marL="22860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992"/>
              <a:buNone/>
              <a:defRPr sz="992"/>
            </a:lvl5pPr>
            <a:lvl6pPr indent="-228600" lvl="5" marL="27432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992"/>
              <a:buNone/>
              <a:defRPr sz="992"/>
            </a:lvl6pPr>
            <a:lvl7pPr indent="-228600" lvl="6" marL="32004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992"/>
              <a:buNone/>
              <a:defRPr sz="992"/>
            </a:lvl7pPr>
            <a:lvl8pPr indent="-228600" lvl="7" marL="36576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992"/>
              <a:buNone/>
              <a:defRPr sz="992"/>
            </a:lvl8pPr>
            <a:lvl9pPr indent="-228600" lvl="8" marL="4114800" algn="l">
              <a:lnSpc>
                <a:spcPct val="90000"/>
              </a:lnSpc>
              <a:spcBef>
                <a:spcPts val="441"/>
              </a:spcBef>
              <a:spcAft>
                <a:spcPts val="441"/>
              </a:spcAft>
              <a:buSzPts val="992"/>
              <a:buNone/>
              <a:defRPr sz="992"/>
            </a:lvl9pPr>
          </a:lstStyle>
          <a:p/>
        </p:txBody>
      </p:sp>
      <p:sp>
        <p:nvSpPr>
          <p:cNvPr id="71" name="Google Shape;71;p18"/>
          <p:cNvSpPr txBox="1"/>
          <p:nvPr>
            <p:ph idx="10" type="dt"/>
          </p:nvPr>
        </p:nvSpPr>
        <p:spPr>
          <a:xfrm>
            <a:off x="513154" y="7120717"/>
            <a:ext cx="288649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1" type="ftr"/>
          </p:nvPr>
        </p:nvSpPr>
        <p:spPr>
          <a:xfrm>
            <a:off x="5291912" y="7120717"/>
            <a:ext cx="5123914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10913708" y="7120717"/>
            <a:ext cx="1446303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157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157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157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157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157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157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157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157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157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/>
          <p:nvPr/>
        </p:nvSpPr>
        <p:spPr>
          <a:xfrm>
            <a:off x="1" y="5459765"/>
            <a:ext cx="13436275" cy="20999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9"/>
          <p:cNvSpPr/>
          <p:nvPr/>
        </p:nvSpPr>
        <p:spPr>
          <a:xfrm>
            <a:off x="17" y="5417961"/>
            <a:ext cx="13436275" cy="70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9"/>
          <p:cNvSpPr txBox="1"/>
          <p:nvPr>
            <p:ph type="title"/>
          </p:nvPr>
        </p:nvSpPr>
        <p:spPr>
          <a:xfrm>
            <a:off x="1209580" y="5594160"/>
            <a:ext cx="11148293" cy="90716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68"/>
              <a:buFont typeface="Calibri"/>
              <a:buNone/>
              <a:defRPr b="0" sz="3968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/>
          <p:nvPr>
            <p:ph idx="2" type="pic"/>
          </p:nvPr>
        </p:nvSpPr>
        <p:spPr>
          <a:xfrm>
            <a:off x="17" y="0"/>
            <a:ext cx="13439758" cy="5417961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457200" spcFirstLastPara="1" rIns="0" wrap="square" tIns="4572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323"/>
              </a:spcBef>
              <a:spcAft>
                <a:spcPts val="0"/>
              </a:spcAft>
              <a:buClr>
                <a:schemeClr val="accent1"/>
              </a:buClr>
              <a:buSzPts val="3527"/>
              <a:buFont typeface="Calibri"/>
              <a:buNone/>
              <a:defRPr b="0" i="0" sz="3527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220"/>
              </a:spcBef>
              <a:spcAft>
                <a:spcPts val="0"/>
              </a:spcAft>
              <a:buClr>
                <a:schemeClr val="accent1"/>
              </a:buClr>
              <a:buSzPts val="3086"/>
              <a:buFont typeface="Calibri"/>
              <a:buNone/>
              <a:defRPr b="0" i="0" sz="3086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accent1"/>
              </a:buClr>
              <a:buSzPts val="2646"/>
              <a:buFont typeface="Calibri"/>
              <a:buNone/>
              <a:defRPr b="0" i="0" sz="2646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accent1"/>
              </a:buClr>
              <a:buSzPts val="2205"/>
              <a:buFont typeface="Calibri"/>
              <a:buNone/>
              <a:defRPr b="0" i="0" sz="2205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accent1"/>
              </a:buClr>
              <a:buSzPts val="2205"/>
              <a:buFont typeface="Calibri"/>
              <a:buNone/>
              <a:defRPr b="0" i="0" sz="2205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accent1"/>
              </a:buClr>
              <a:buSzPts val="2205"/>
              <a:buFont typeface="Calibri"/>
              <a:buNone/>
              <a:defRPr b="0" i="0" sz="2205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accent1"/>
              </a:buClr>
              <a:buSzPts val="2205"/>
              <a:buFont typeface="Calibri"/>
              <a:buNone/>
              <a:defRPr b="0" i="0" sz="2205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accent1"/>
              </a:buClr>
              <a:buSzPts val="2205"/>
              <a:buFont typeface="Calibri"/>
              <a:buNone/>
              <a:defRPr b="0" i="0" sz="2205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41"/>
              </a:spcBef>
              <a:spcAft>
                <a:spcPts val="441"/>
              </a:spcAft>
              <a:buClr>
                <a:schemeClr val="accent1"/>
              </a:buClr>
              <a:buSzPts val="2205"/>
              <a:buFont typeface="Calibri"/>
              <a:buNone/>
              <a:defRPr b="0" i="0" sz="2205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9"/>
          <p:cNvSpPr txBox="1"/>
          <p:nvPr>
            <p:ph idx="1" type="body"/>
          </p:nvPr>
        </p:nvSpPr>
        <p:spPr>
          <a:xfrm>
            <a:off x="1209580" y="6511399"/>
            <a:ext cx="11148293" cy="6551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53"/>
              <a:buNone/>
              <a:defRPr sz="1653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61"/>
              </a:spcBef>
              <a:spcAft>
                <a:spcPts val="0"/>
              </a:spcAft>
              <a:buSzPts val="1323"/>
              <a:buNone/>
              <a:defRPr sz="1323"/>
            </a:lvl2pPr>
            <a:lvl3pPr indent="-228600" lvl="2" marL="13716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1102"/>
              <a:buNone/>
              <a:defRPr sz="1102"/>
            </a:lvl3pPr>
            <a:lvl4pPr indent="-228600" lvl="3" marL="18288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992"/>
              <a:buNone/>
              <a:defRPr sz="992"/>
            </a:lvl4pPr>
            <a:lvl5pPr indent="-228600" lvl="4" marL="22860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992"/>
              <a:buNone/>
              <a:defRPr sz="992"/>
            </a:lvl5pPr>
            <a:lvl6pPr indent="-228600" lvl="5" marL="27432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992"/>
              <a:buNone/>
              <a:defRPr sz="992"/>
            </a:lvl6pPr>
            <a:lvl7pPr indent="-228600" lvl="6" marL="32004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992"/>
              <a:buNone/>
              <a:defRPr sz="992"/>
            </a:lvl7pPr>
            <a:lvl8pPr indent="-228600" lvl="7" marL="365760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SzPts val="992"/>
              <a:buNone/>
              <a:defRPr sz="992"/>
            </a:lvl8pPr>
            <a:lvl9pPr indent="-228600" lvl="8" marL="4114800" algn="l">
              <a:lnSpc>
                <a:spcPct val="90000"/>
              </a:lnSpc>
              <a:spcBef>
                <a:spcPts val="441"/>
              </a:spcBef>
              <a:spcAft>
                <a:spcPts val="441"/>
              </a:spcAft>
              <a:buSzPts val="992"/>
              <a:buNone/>
              <a:defRPr sz="992"/>
            </a:lvl9pPr>
          </a:lstStyle>
          <a:p/>
        </p:txBody>
      </p:sp>
      <p:sp>
        <p:nvSpPr>
          <p:cNvPr id="80" name="Google Shape;80;p19"/>
          <p:cNvSpPr txBox="1"/>
          <p:nvPr>
            <p:ph idx="10" type="dt"/>
          </p:nvPr>
        </p:nvSpPr>
        <p:spPr>
          <a:xfrm>
            <a:off x="1209581" y="7120717"/>
            <a:ext cx="2725292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1" type="ftr"/>
          </p:nvPr>
        </p:nvSpPr>
        <p:spPr>
          <a:xfrm>
            <a:off x="4063443" y="7120717"/>
            <a:ext cx="531638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12" type="sldNum"/>
          </p:nvPr>
        </p:nvSpPr>
        <p:spPr>
          <a:xfrm>
            <a:off x="10913708" y="7120717"/>
            <a:ext cx="1446303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/>
          <p:nvPr/>
        </p:nvSpPr>
        <p:spPr>
          <a:xfrm>
            <a:off x="1" y="7055697"/>
            <a:ext cx="13439775" cy="5039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8"/>
          <p:cNvSpPr/>
          <p:nvPr/>
        </p:nvSpPr>
        <p:spPr>
          <a:xfrm>
            <a:off x="1" y="6982410"/>
            <a:ext cx="13439775" cy="727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8"/>
          <p:cNvSpPr txBox="1"/>
          <p:nvPr>
            <p:ph type="title"/>
          </p:nvPr>
        </p:nvSpPr>
        <p:spPr>
          <a:xfrm>
            <a:off x="1209580" y="315927"/>
            <a:ext cx="11087814" cy="15991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291"/>
              <a:buFont typeface="Calibri"/>
              <a:buNone/>
              <a:defRPr b="0" i="0" sz="5291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8"/>
          <p:cNvSpPr txBox="1"/>
          <p:nvPr>
            <p:ph idx="1" type="body"/>
          </p:nvPr>
        </p:nvSpPr>
        <p:spPr>
          <a:xfrm>
            <a:off x="1209580" y="2034580"/>
            <a:ext cx="11087814" cy="44350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68617" lvl="0" marL="457200" marR="0" rtl="0" algn="l">
              <a:lnSpc>
                <a:spcPct val="90000"/>
              </a:lnSpc>
              <a:spcBef>
                <a:spcPts val="1323"/>
              </a:spcBef>
              <a:spcAft>
                <a:spcPts val="0"/>
              </a:spcAft>
              <a:buClr>
                <a:schemeClr val="accent1"/>
              </a:buClr>
              <a:buSzPts val="2205"/>
              <a:buFont typeface="Calibri"/>
              <a:buChar char=" "/>
              <a:defRPr b="0" i="0" sz="2205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4583" lvl="1" marL="914400" marR="0" rtl="0" algn="l">
              <a:lnSpc>
                <a:spcPct val="90000"/>
              </a:lnSpc>
              <a:spcBef>
                <a:spcPts val="220"/>
              </a:spcBef>
              <a:spcAft>
                <a:spcPts val="0"/>
              </a:spcAft>
              <a:buClr>
                <a:schemeClr val="accent1"/>
              </a:buClr>
              <a:buSzPts val="1984"/>
              <a:buFont typeface="Calibri"/>
              <a:buChar char="◦"/>
              <a:defRPr b="0" i="0" sz="1984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6580" lvl="2" marL="1371600" marR="0" rtl="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Calibri"/>
              <a:buChar char="◦"/>
              <a:defRPr b="0" i="0" sz="1543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6580" lvl="3" marL="1828800" marR="0" rtl="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Calibri"/>
              <a:buChar char="◦"/>
              <a:defRPr b="0" i="0" sz="1543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6580" lvl="4" marL="2286000" marR="0" rtl="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Calibri"/>
              <a:buChar char="◦"/>
              <a:defRPr b="0" i="0" sz="1543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6580" lvl="5" marL="2743200" marR="0" rtl="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Calibri"/>
              <a:buChar char="◦"/>
              <a:defRPr b="0" i="0" sz="1543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6580" lvl="6" marL="3200400" marR="0" rtl="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Calibri"/>
              <a:buChar char="◦"/>
              <a:defRPr b="0" i="0" sz="1543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6580" lvl="7" marL="3657600" marR="0" rtl="0" algn="l">
              <a:lnSpc>
                <a:spcPct val="90000"/>
              </a:lnSpc>
              <a:spcBef>
                <a:spcPts val="441"/>
              </a:spcBef>
              <a:spcAft>
                <a:spcPts val="0"/>
              </a:spcAft>
              <a:buClr>
                <a:schemeClr val="accent1"/>
              </a:buClr>
              <a:buSzPts val="1543"/>
              <a:buFont typeface="Calibri"/>
              <a:buChar char="◦"/>
              <a:defRPr b="0" i="0" sz="1543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6580" lvl="8" marL="4114800" marR="0" rtl="0" algn="l">
              <a:lnSpc>
                <a:spcPct val="90000"/>
              </a:lnSpc>
              <a:spcBef>
                <a:spcPts val="441"/>
              </a:spcBef>
              <a:spcAft>
                <a:spcPts val="441"/>
              </a:spcAft>
              <a:buClr>
                <a:schemeClr val="accent1"/>
              </a:buClr>
              <a:buSzPts val="1543"/>
              <a:buFont typeface="Calibri"/>
              <a:buChar char="◦"/>
              <a:defRPr b="0" i="0" sz="1543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0" type="dt"/>
          </p:nvPr>
        </p:nvSpPr>
        <p:spPr>
          <a:xfrm>
            <a:off x="1209581" y="7120717"/>
            <a:ext cx="2725292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92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8"/>
          <p:cNvSpPr txBox="1"/>
          <p:nvPr>
            <p:ph idx="11" type="ftr"/>
          </p:nvPr>
        </p:nvSpPr>
        <p:spPr>
          <a:xfrm>
            <a:off x="4063443" y="7120717"/>
            <a:ext cx="531638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92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2" type="sldNum"/>
          </p:nvPr>
        </p:nvSpPr>
        <p:spPr>
          <a:xfrm>
            <a:off x="10913708" y="7120717"/>
            <a:ext cx="1446303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57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57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57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57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57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57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57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57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57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" name="Google Shape;13;p8"/>
          <p:cNvCxnSpPr/>
          <p:nvPr/>
        </p:nvCxnSpPr>
        <p:spPr>
          <a:xfrm>
            <a:off x="1315683" y="1915652"/>
            <a:ext cx="10987016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6343" y="1489330"/>
            <a:ext cx="9859751" cy="283884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/>
          <p:nvPr/>
        </p:nvSpPr>
        <p:spPr>
          <a:xfrm>
            <a:off x="2909729" y="2449487"/>
            <a:ext cx="7306604" cy="9185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МЕНТАЛНО ЗДРАВЉЕ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/>
          <p:nvPr/>
        </p:nvSpPr>
        <p:spPr>
          <a:xfrm>
            <a:off x="501445" y="3212493"/>
            <a:ext cx="3578942" cy="647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МЕНТАЛНО ЗДРАВЉЕ</a:t>
            </a:r>
            <a:endParaRPr b="0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2879776" y="3441975"/>
            <a:ext cx="2918815" cy="1156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" name="Google Shape;109;p2"/>
          <p:cNvGrpSpPr/>
          <p:nvPr/>
        </p:nvGrpSpPr>
        <p:grpSpPr>
          <a:xfrm flipH="1" rot="10800000">
            <a:off x="523317" y="3653324"/>
            <a:ext cx="3157231" cy="45719"/>
            <a:chOff x="3726427" y="3559276"/>
            <a:chExt cx="4719484" cy="108156"/>
          </a:xfrm>
        </p:grpSpPr>
        <p:sp>
          <p:nvSpPr>
            <p:cNvPr id="110" name="Google Shape;110;p2"/>
            <p:cNvSpPr/>
            <p:nvPr/>
          </p:nvSpPr>
          <p:spPr>
            <a:xfrm>
              <a:off x="3726427" y="3559276"/>
              <a:ext cx="4719484" cy="108156"/>
            </a:xfrm>
            <a:custGeom>
              <a:rect b="b" l="l" r="r" t="t"/>
              <a:pathLst>
                <a:path extrusionOk="0" h="142750" w="5397909">
                  <a:moveTo>
                    <a:pt x="0" y="58993"/>
                  </a:moveTo>
                  <a:cubicBezTo>
                    <a:pt x="141450" y="76674"/>
                    <a:pt x="24301" y="51268"/>
                    <a:pt x="127819" y="98322"/>
                  </a:cubicBezTo>
                  <a:cubicBezTo>
                    <a:pt x="146689" y="106900"/>
                    <a:pt x="186813" y="117987"/>
                    <a:pt x="186813" y="117987"/>
                  </a:cubicBezTo>
                  <a:cubicBezTo>
                    <a:pt x="213032" y="114709"/>
                    <a:pt x="239979" y="115106"/>
                    <a:pt x="265471" y="108154"/>
                  </a:cubicBezTo>
                  <a:cubicBezTo>
                    <a:pt x="276871" y="105045"/>
                    <a:pt x="284107" y="93145"/>
                    <a:pt x="294968" y="88490"/>
                  </a:cubicBezTo>
                  <a:cubicBezTo>
                    <a:pt x="307389" y="83167"/>
                    <a:pt x="321187" y="81935"/>
                    <a:pt x="334297" y="78658"/>
                  </a:cubicBezTo>
                  <a:cubicBezTo>
                    <a:pt x="373626" y="81935"/>
                    <a:pt x="413123" y="83595"/>
                    <a:pt x="452284" y="88490"/>
                  </a:cubicBezTo>
                  <a:cubicBezTo>
                    <a:pt x="465693" y="90166"/>
                    <a:pt x="478284" y="96101"/>
                    <a:pt x="491613" y="98322"/>
                  </a:cubicBezTo>
                  <a:cubicBezTo>
                    <a:pt x="517677" y="102666"/>
                    <a:pt x="544052" y="104877"/>
                    <a:pt x="570271" y="108154"/>
                  </a:cubicBezTo>
                  <a:cubicBezTo>
                    <a:pt x="580103" y="114709"/>
                    <a:pt x="589199" y="122534"/>
                    <a:pt x="599768" y="127819"/>
                  </a:cubicBezTo>
                  <a:cubicBezTo>
                    <a:pt x="665759" y="160815"/>
                    <a:pt x="810872" y="129003"/>
                    <a:pt x="835742" y="127819"/>
                  </a:cubicBezTo>
                  <a:cubicBezTo>
                    <a:pt x="925982" y="97738"/>
                    <a:pt x="874110" y="110216"/>
                    <a:pt x="993058" y="98322"/>
                  </a:cubicBezTo>
                  <a:cubicBezTo>
                    <a:pt x="1009445" y="95045"/>
                    <a:pt x="1025517" y="89047"/>
                    <a:pt x="1042219" y="88490"/>
                  </a:cubicBezTo>
                  <a:cubicBezTo>
                    <a:pt x="1621188" y="69192"/>
                    <a:pt x="1410358" y="136207"/>
                    <a:pt x="1612490" y="68825"/>
                  </a:cubicBezTo>
                  <a:cubicBezTo>
                    <a:pt x="1630224" y="51092"/>
                    <a:pt x="1643027" y="29496"/>
                    <a:pt x="1671484" y="29496"/>
                  </a:cubicBezTo>
                  <a:cubicBezTo>
                    <a:pt x="1701130" y="29496"/>
                    <a:pt x="1743143" y="73048"/>
                    <a:pt x="1759974" y="78658"/>
                  </a:cubicBezTo>
                  <a:cubicBezTo>
                    <a:pt x="1800682" y="92227"/>
                    <a:pt x="1780847" y="82741"/>
                    <a:pt x="1818968" y="108154"/>
                  </a:cubicBezTo>
                  <a:cubicBezTo>
                    <a:pt x="1868129" y="104877"/>
                    <a:pt x="1918521" y="109734"/>
                    <a:pt x="1966451" y="98322"/>
                  </a:cubicBezTo>
                  <a:cubicBezTo>
                    <a:pt x="1989442" y="92848"/>
                    <a:pt x="2005780" y="72103"/>
                    <a:pt x="2025445" y="58993"/>
                  </a:cubicBezTo>
                  <a:cubicBezTo>
                    <a:pt x="2035277" y="52438"/>
                    <a:pt x="2043174" y="40399"/>
                    <a:pt x="2054942" y="39329"/>
                  </a:cubicBezTo>
                  <a:lnTo>
                    <a:pt x="2163097" y="29496"/>
                  </a:lnTo>
                  <a:cubicBezTo>
                    <a:pt x="2207499" y="19629"/>
                    <a:pt x="2282714" y="0"/>
                    <a:pt x="2330245" y="0"/>
                  </a:cubicBezTo>
                  <a:cubicBezTo>
                    <a:pt x="2353420" y="0"/>
                    <a:pt x="2376129" y="6555"/>
                    <a:pt x="2399071" y="9832"/>
                  </a:cubicBezTo>
                  <a:cubicBezTo>
                    <a:pt x="2408903" y="13109"/>
                    <a:pt x="2419298" y="15029"/>
                    <a:pt x="2428568" y="19664"/>
                  </a:cubicBezTo>
                  <a:cubicBezTo>
                    <a:pt x="2439137" y="24949"/>
                    <a:pt x="2447203" y="34674"/>
                    <a:pt x="2458064" y="39329"/>
                  </a:cubicBezTo>
                  <a:cubicBezTo>
                    <a:pt x="2470484" y="44652"/>
                    <a:pt x="2484283" y="45884"/>
                    <a:pt x="2497393" y="49161"/>
                  </a:cubicBezTo>
                  <a:cubicBezTo>
                    <a:pt x="2569496" y="45884"/>
                    <a:pt x="2641709" y="44472"/>
                    <a:pt x="2713703" y="39329"/>
                  </a:cubicBezTo>
                  <a:cubicBezTo>
                    <a:pt x="2733588" y="37909"/>
                    <a:pt x="2752761" y="29496"/>
                    <a:pt x="2772697" y="29496"/>
                  </a:cubicBezTo>
                  <a:cubicBezTo>
                    <a:pt x="2825238" y="29496"/>
                    <a:pt x="2877505" y="37454"/>
                    <a:pt x="2930013" y="39329"/>
                  </a:cubicBezTo>
                  <a:cubicBezTo>
                    <a:pt x="3061067" y="44010"/>
                    <a:pt x="3192206" y="45884"/>
                    <a:pt x="3323303" y="49161"/>
                  </a:cubicBezTo>
                  <a:cubicBezTo>
                    <a:pt x="3346245" y="52438"/>
                    <a:pt x="3369081" y="56567"/>
                    <a:pt x="3392129" y="58993"/>
                  </a:cubicBezTo>
                  <a:cubicBezTo>
                    <a:pt x="3431377" y="63124"/>
                    <a:pt x="3470997" y="63609"/>
                    <a:pt x="3510116" y="68825"/>
                  </a:cubicBezTo>
                  <a:cubicBezTo>
                    <a:pt x="3520389" y="70195"/>
                    <a:pt x="3529450" y="76625"/>
                    <a:pt x="3539613" y="78658"/>
                  </a:cubicBezTo>
                  <a:cubicBezTo>
                    <a:pt x="3578710" y="86477"/>
                    <a:pt x="3657600" y="98322"/>
                    <a:pt x="3657600" y="98322"/>
                  </a:cubicBezTo>
                  <a:cubicBezTo>
                    <a:pt x="3765975" y="82840"/>
                    <a:pt x="3693082" y="107299"/>
                    <a:pt x="3765755" y="49161"/>
                  </a:cubicBezTo>
                  <a:cubicBezTo>
                    <a:pt x="3784210" y="34397"/>
                    <a:pt x="3824748" y="9832"/>
                    <a:pt x="3824748" y="9832"/>
                  </a:cubicBezTo>
                  <a:cubicBezTo>
                    <a:pt x="3837348" y="12982"/>
                    <a:pt x="3879470" y="22444"/>
                    <a:pt x="3893574" y="29496"/>
                  </a:cubicBezTo>
                  <a:cubicBezTo>
                    <a:pt x="3904143" y="34781"/>
                    <a:pt x="3911752" y="45765"/>
                    <a:pt x="3923071" y="49161"/>
                  </a:cubicBezTo>
                  <a:cubicBezTo>
                    <a:pt x="3945269" y="55820"/>
                    <a:pt x="3969096" y="54847"/>
                    <a:pt x="3991897" y="58993"/>
                  </a:cubicBezTo>
                  <a:cubicBezTo>
                    <a:pt x="4005192" y="61410"/>
                    <a:pt x="4018116" y="65548"/>
                    <a:pt x="4031226" y="68825"/>
                  </a:cubicBezTo>
                  <a:cubicBezTo>
                    <a:pt x="4239313" y="64823"/>
                    <a:pt x="4489884" y="66742"/>
                    <a:pt x="4709651" y="49161"/>
                  </a:cubicBezTo>
                  <a:cubicBezTo>
                    <a:pt x="4735990" y="47054"/>
                    <a:pt x="4762090" y="42606"/>
                    <a:pt x="4788309" y="39329"/>
                  </a:cubicBezTo>
                  <a:cubicBezTo>
                    <a:pt x="4807974" y="42606"/>
                    <a:pt x="4827754" y="45251"/>
                    <a:pt x="4847303" y="49161"/>
                  </a:cubicBezTo>
                  <a:cubicBezTo>
                    <a:pt x="4878167" y="55334"/>
                    <a:pt x="4888016" y="59454"/>
                    <a:pt x="4916129" y="68825"/>
                  </a:cubicBezTo>
                  <a:cubicBezTo>
                    <a:pt x="4978400" y="65548"/>
                    <a:pt x="5041029" y="66422"/>
                    <a:pt x="5102942" y="58993"/>
                  </a:cubicBezTo>
                  <a:cubicBezTo>
                    <a:pt x="5123522" y="56523"/>
                    <a:pt x="5141207" y="39329"/>
                    <a:pt x="5161935" y="39329"/>
                  </a:cubicBezTo>
                  <a:lnTo>
                    <a:pt x="5397909" y="39329"/>
                  </a:lnTo>
                </a:path>
              </a:pathLst>
            </a:custGeom>
            <a:noFill/>
            <a:ln cap="flat" cmpd="sng" w="38100">
              <a:solidFill>
                <a:srgbClr val="6C84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785419" y="3567818"/>
              <a:ext cx="4564747" cy="94733"/>
            </a:xfrm>
            <a:custGeom>
              <a:rect b="b" l="l" r="r" t="t"/>
              <a:pathLst>
                <a:path extrusionOk="0" h="137652" w="5220929">
                  <a:moveTo>
                    <a:pt x="0" y="108155"/>
                  </a:moveTo>
                  <a:lnTo>
                    <a:pt x="88491" y="98322"/>
                  </a:lnTo>
                  <a:lnTo>
                    <a:pt x="196646" y="88490"/>
                  </a:lnTo>
                  <a:cubicBezTo>
                    <a:pt x="222924" y="85724"/>
                    <a:pt x="249085" y="81935"/>
                    <a:pt x="275304" y="78658"/>
                  </a:cubicBezTo>
                  <a:cubicBezTo>
                    <a:pt x="281859" y="88490"/>
                    <a:pt x="286612" y="99799"/>
                    <a:pt x="294968" y="108155"/>
                  </a:cubicBezTo>
                  <a:cubicBezTo>
                    <a:pt x="314026" y="127213"/>
                    <a:pt x="329974" y="129655"/>
                    <a:pt x="353962" y="137652"/>
                  </a:cubicBezTo>
                  <a:cubicBezTo>
                    <a:pt x="552538" y="117793"/>
                    <a:pt x="370924" y="143246"/>
                    <a:pt x="511278" y="108155"/>
                  </a:cubicBezTo>
                  <a:cubicBezTo>
                    <a:pt x="524388" y="104877"/>
                    <a:pt x="537664" y="102205"/>
                    <a:pt x="550607" y="98322"/>
                  </a:cubicBezTo>
                  <a:cubicBezTo>
                    <a:pt x="570461" y="92366"/>
                    <a:pt x="609600" y="78658"/>
                    <a:pt x="609600" y="78658"/>
                  </a:cubicBezTo>
                  <a:cubicBezTo>
                    <a:pt x="648929" y="81935"/>
                    <a:pt x="688426" y="83595"/>
                    <a:pt x="727587" y="88490"/>
                  </a:cubicBezTo>
                  <a:cubicBezTo>
                    <a:pt x="747345" y="90960"/>
                    <a:pt x="776819" y="101623"/>
                    <a:pt x="796413" y="108155"/>
                  </a:cubicBezTo>
                  <a:cubicBezTo>
                    <a:pt x="881626" y="104877"/>
                    <a:pt x="966953" y="103812"/>
                    <a:pt x="1052052" y="98322"/>
                  </a:cubicBezTo>
                  <a:cubicBezTo>
                    <a:pt x="1068729" y="97246"/>
                    <a:pt x="1084501" y="88490"/>
                    <a:pt x="1101213" y="88490"/>
                  </a:cubicBezTo>
                  <a:cubicBezTo>
                    <a:pt x="1124388" y="88490"/>
                    <a:pt x="1147179" y="94512"/>
                    <a:pt x="1170039" y="98322"/>
                  </a:cubicBezTo>
                  <a:cubicBezTo>
                    <a:pt x="1194360" y="102376"/>
                    <a:pt x="1233788" y="110918"/>
                    <a:pt x="1258529" y="117987"/>
                  </a:cubicBezTo>
                  <a:cubicBezTo>
                    <a:pt x="1268494" y="120834"/>
                    <a:pt x="1278194" y="124542"/>
                    <a:pt x="1288026" y="127819"/>
                  </a:cubicBezTo>
                  <a:cubicBezTo>
                    <a:pt x="1330633" y="124542"/>
                    <a:pt x="1373636" y="124652"/>
                    <a:pt x="1415846" y="117987"/>
                  </a:cubicBezTo>
                  <a:cubicBezTo>
                    <a:pt x="1436320" y="114754"/>
                    <a:pt x="1454271" y="100893"/>
                    <a:pt x="1474839" y="98322"/>
                  </a:cubicBezTo>
                  <a:lnTo>
                    <a:pt x="1553497" y="88490"/>
                  </a:lnTo>
                  <a:cubicBezTo>
                    <a:pt x="1757033" y="61353"/>
                    <a:pt x="1475559" y="97003"/>
                    <a:pt x="1700981" y="68826"/>
                  </a:cubicBezTo>
                  <a:cubicBezTo>
                    <a:pt x="1756900" y="12907"/>
                    <a:pt x="1703055" y="57957"/>
                    <a:pt x="1759975" y="29497"/>
                  </a:cubicBezTo>
                  <a:cubicBezTo>
                    <a:pt x="1836215" y="-8624"/>
                    <a:pt x="1744826" y="24713"/>
                    <a:pt x="1818968" y="0"/>
                  </a:cubicBezTo>
                  <a:cubicBezTo>
                    <a:pt x="1848465" y="3277"/>
                    <a:pt x="1878184" y="4953"/>
                    <a:pt x="1907458" y="9832"/>
                  </a:cubicBezTo>
                  <a:cubicBezTo>
                    <a:pt x="1917681" y="11536"/>
                    <a:pt x="1926856" y="17334"/>
                    <a:pt x="1936955" y="19664"/>
                  </a:cubicBezTo>
                  <a:cubicBezTo>
                    <a:pt x="1969522" y="27180"/>
                    <a:pt x="2002852" y="31223"/>
                    <a:pt x="2035278" y="39329"/>
                  </a:cubicBezTo>
                  <a:cubicBezTo>
                    <a:pt x="2048388" y="42606"/>
                    <a:pt x="2061614" y="45449"/>
                    <a:pt x="2074607" y="49161"/>
                  </a:cubicBezTo>
                  <a:cubicBezTo>
                    <a:pt x="2084572" y="52008"/>
                    <a:pt x="2093782" y="58055"/>
                    <a:pt x="2104104" y="58993"/>
                  </a:cubicBezTo>
                  <a:cubicBezTo>
                    <a:pt x="2166205" y="64639"/>
                    <a:pt x="2228645" y="65548"/>
                    <a:pt x="2290916" y="68826"/>
                  </a:cubicBezTo>
                  <a:cubicBezTo>
                    <a:pt x="2349910" y="65548"/>
                    <a:pt x="2409354" y="66976"/>
                    <a:pt x="2467897" y="58993"/>
                  </a:cubicBezTo>
                  <a:cubicBezTo>
                    <a:pt x="2482420" y="57013"/>
                    <a:pt x="2493754" y="45103"/>
                    <a:pt x="2507226" y="39329"/>
                  </a:cubicBezTo>
                  <a:cubicBezTo>
                    <a:pt x="2516752" y="35246"/>
                    <a:pt x="2526891" y="32774"/>
                    <a:pt x="2536723" y="29497"/>
                  </a:cubicBezTo>
                  <a:cubicBezTo>
                    <a:pt x="2546555" y="22942"/>
                    <a:pt x="2554475" y="11137"/>
                    <a:pt x="2566220" y="9832"/>
                  </a:cubicBezTo>
                  <a:cubicBezTo>
                    <a:pt x="2586034" y="7630"/>
                    <a:pt x="2605665" y="15754"/>
                    <a:pt x="2625213" y="19664"/>
                  </a:cubicBezTo>
                  <a:cubicBezTo>
                    <a:pt x="2676433" y="29908"/>
                    <a:pt x="2650314" y="26836"/>
                    <a:pt x="2694039" y="39329"/>
                  </a:cubicBezTo>
                  <a:cubicBezTo>
                    <a:pt x="2707032" y="43041"/>
                    <a:pt x="2720258" y="45884"/>
                    <a:pt x="2733368" y="49161"/>
                  </a:cubicBezTo>
                  <a:cubicBezTo>
                    <a:pt x="2874613" y="43276"/>
                    <a:pt x="2926109" y="26750"/>
                    <a:pt x="3038168" y="49161"/>
                  </a:cubicBezTo>
                  <a:cubicBezTo>
                    <a:pt x="3048331" y="51194"/>
                    <a:pt x="3057833" y="55716"/>
                    <a:pt x="3067665" y="58993"/>
                  </a:cubicBezTo>
                  <a:cubicBezTo>
                    <a:pt x="3077497" y="65548"/>
                    <a:pt x="3086363" y="73859"/>
                    <a:pt x="3097162" y="78658"/>
                  </a:cubicBezTo>
                  <a:cubicBezTo>
                    <a:pt x="3116103" y="87076"/>
                    <a:pt x="3156155" y="98322"/>
                    <a:pt x="3156155" y="98322"/>
                  </a:cubicBezTo>
                  <a:cubicBezTo>
                    <a:pt x="3221703" y="95045"/>
                    <a:pt x="3288351" y="100884"/>
                    <a:pt x="3352800" y="88490"/>
                  </a:cubicBezTo>
                  <a:cubicBezTo>
                    <a:pt x="3376009" y="84027"/>
                    <a:pt x="3389373" y="56634"/>
                    <a:pt x="3411794" y="49161"/>
                  </a:cubicBezTo>
                  <a:lnTo>
                    <a:pt x="3441291" y="39329"/>
                  </a:lnTo>
                  <a:lnTo>
                    <a:pt x="3657600" y="49161"/>
                  </a:lnTo>
                  <a:cubicBezTo>
                    <a:pt x="3774460" y="56035"/>
                    <a:pt x="3741156" y="47515"/>
                    <a:pt x="3805084" y="68826"/>
                  </a:cubicBezTo>
                  <a:cubicBezTo>
                    <a:pt x="3847691" y="65548"/>
                    <a:pt x="3890903" y="66868"/>
                    <a:pt x="3932904" y="58993"/>
                  </a:cubicBezTo>
                  <a:cubicBezTo>
                    <a:pt x="3944518" y="56815"/>
                    <a:pt x="3951831" y="44613"/>
                    <a:pt x="3962400" y="39329"/>
                  </a:cubicBezTo>
                  <a:cubicBezTo>
                    <a:pt x="3971670" y="34694"/>
                    <a:pt x="3982065" y="32774"/>
                    <a:pt x="3991897" y="29497"/>
                  </a:cubicBezTo>
                  <a:cubicBezTo>
                    <a:pt x="4057445" y="32774"/>
                    <a:pt x="4123159" y="33644"/>
                    <a:pt x="4188542" y="39329"/>
                  </a:cubicBezTo>
                  <a:cubicBezTo>
                    <a:pt x="4198867" y="40227"/>
                    <a:pt x="4207683" y="48755"/>
                    <a:pt x="4218039" y="49161"/>
                  </a:cubicBezTo>
                  <a:cubicBezTo>
                    <a:pt x="4375268" y="55327"/>
                    <a:pt x="4532671" y="55716"/>
                    <a:pt x="4689987" y="58993"/>
                  </a:cubicBezTo>
                  <a:cubicBezTo>
                    <a:pt x="4699819" y="65548"/>
                    <a:pt x="4708685" y="73859"/>
                    <a:pt x="4719484" y="78658"/>
                  </a:cubicBezTo>
                  <a:cubicBezTo>
                    <a:pt x="4738426" y="87077"/>
                    <a:pt x="4778478" y="98322"/>
                    <a:pt x="4778478" y="98322"/>
                  </a:cubicBezTo>
                  <a:cubicBezTo>
                    <a:pt x="4827639" y="95045"/>
                    <a:pt x="4878001" y="99775"/>
                    <a:pt x="4925962" y="88490"/>
                  </a:cubicBezTo>
                  <a:cubicBezTo>
                    <a:pt x="4937465" y="85783"/>
                    <a:pt x="4936399" y="66375"/>
                    <a:pt x="4945626" y="58993"/>
                  </a:cubicBezTo>
                  <a:cubicBezTo>
                    <a:pt x="4953719" y="52519"/>
                    <a:pt x="4965853" y="53796"/>
                    <a:pt x="4975123" y="49161"/>
                  </a:cubicBezTo>
                  <a:cubicBezTo>
                    <a:pt x="5010812" y="31317"/>
                    <a:pt x="4998933" y="21710"/>
                    <a:pt x="5043949" y="19664"/>
                  </a:cubicBezTo>
                  <a:cubicBezTo>
                    <a:pt x="5102881" y="16985"/>
                    <a:pt x="5161936" y="19664"/>
                    <a:pt x="5220929" y="19664"/>
                  </a:cubicBezTo>
                </a:path>
              </a:pathLst>
            </a:custGeom>
            <a:noFill/>
            <a:ln cap="flat" cmpd="sng" w="38100">
              <a:solidFill>
                <a:srgbClr val="6C849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2" name="Google Shape;11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76732" y="1943248"/>
            <a:ext cx="8023031" cy="3420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/>
          <p:nvPr/>
        </p:nvSpPr>
        <p:spPr>
          <a:xfrm>
            <a:off x="619432" y="2611749"/>
            <a:ext cx="4381562" cy="1244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ПОРЕМЕЋАЈ ПОНАШАЊА  </a:t>
            </a:r>
            <a:endParaRPr b="1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8" name="Google Shape;11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00994" y="460581"/>
            <a:ext cx="95637" cy="5546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88060" y="860223"/>
            <a:ext cx="7388992" cy="5072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/>
          <p:nvPr/>
        </p:nvSpPr>
        <p:spPr>
          <a:xfrm>
            <a:off x="2183575" y="301320"/>
            <a:ext cx="9068760" cy="8392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ДЕПРЕСИЈА</a:t>
            </a:r>
            <a:endParaRPr b="1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6" name="Google Shape;12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521" y="1044052"/>
            <a:ext cx="12571042" cy="5864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5"/>
          <p:cNvPicPr preferRelativeResize="0"/>
          <p:nvPr/>
        </p:nvPicPr>
        <p:blipFill rotWithShape="1">
          <a:blip r:embed="rId3">
            <a:alphaModFix/>
          </a:blip>
          <a:srcRect b="2" l="30508" r="21311" t="0"/>
          <a:stretch/>
        </p:blipFill>
        <p:spPr>
          <a:xfrm>
            <a:off x="-1" y="-17258"/>
            <a:ext cx="4670323" cy="5579990"/>
          </a:xfrm>
          <a:custGeom>
            <a:rect b="b" l="l" r="r" t="t"/>
            <a:pathLst>
              <a:path extrusionOk="0" h="5654940" w="5441859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32" name="Google Shape;132;p5"/>
          <p:cNvSpPr/>
          <p:nvPr/>
        </p:nvSpPr>
        <p:spPr>
          <a:xfrm>
            <a:off x="206565" y="3216699"/>
            <a:ext cx="4463757" cy="8579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САМОПОВРЕЂИВАЊЕ</a:t>
            </a:r>
            <a:endParaRPr b="1" i="0" sz="26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3" name="Google Shape;13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40870" y="535136"/>
            <a:ext cx="7651143" cy="5840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/>
          <p:nvPr/>
        </p:nvSpPr>
        <p:spPr>
          <a:xfrm>
            <a:off x="2183575" y="301320"/>
            <a:ext cx="9068760" cy="1258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АНКСИОЗНИ И ПАНИЧНИ ПОРЕМЕЋАЈИ</a:t>
            </a:r>
            <a:endParaRPr b="1" i="0" sz="26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9" name="Google Shape;13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011" y="1984888"/>
            <a:ext cx="11613887" cy="386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etrospect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Snezana</dc:creator>
</cp:coreProperties>
</file>